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404" y="-9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8A1CA-4343-4A94-9B4A-583D3D43A859}" type="datetimeFigureOut">
              <a:rPr lang="ru-RU" smtClean="0"/>
              <a:t>05.03.2016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050B5-F1C4-4296-9629-2B9CD3B62F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8A1CA-4343-4A94-9B4A-583D3D43A859}" type="datetimeFigureOut">
              <a:rPr lang="ru-RU" smtClean="0"/>
              <a:t>05.03.2016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050B5-F1C4-4296-9629-2B9CD3B62F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8A1CA-4343-4A94-9B4A-583D3D43A859}" type="datetimeFigureOut">
              <a:rPr lang="ru-RU" smtClean="0"/>
              <a:t>05.03.2016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050B5-F1C4-4296-9629-2B9CD3B62F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8A1CA-4343-4A94-9B4A-583D3D43A859}" type="datetimeFigureOut">
              <a:rPr lang="ru-RU" smtClean="0"/>
              <a:t>05.03.2016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050B5-F1C4-4296-9629-2B9CD3B62F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8A1CA-4343-4A94-9B4A-583D3D43A859}" type="datetimeFigureOut">
              <a:rPr lang="ru-RU" smtClean="0"/>
              <a:t>05.03.2016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050B5-F1C4-4296-9629-2B9CD3B62F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8A1CA-4343-4A94-9B4A-583D3D43A859}" type="datetimeFigureOut">
              <a:rPr lang="ru-RU" smtClean="0"/>
              <a:t>05.03.2016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050B5-F1C4-4296-9629-2B9CD3B62F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8A1CA-4343-4A94-9B4A-583D3D43A859}" type="datetimeFigureOut">
              <a:rPr lang="ru-RU" smtClean="0"/>
              <a:t>05.03.2016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050B5-F1C4-4296-9629-2B9CD3B62F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8A1CA-4343-4A94-9B4A-583D3D43A859}" type="datetimeFigureOut">
              <a:rPr lang="ru-RU" smtClean="0"/>
              <a:t>05.03.2016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050B5-F1C4-4296-9629-2B9CD3B62F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8A1CA-4343-4A94-9B4A-583D3D43A859}" type="datetimeFigureOut">
              <a:rPr lang="ru-RU" smtClean="0"/>
              <a:t>05.03.2016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050B5-F1C4-4296-9629-2B9CD3B62F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8A1CA-4343-4A94-9B4A-583D3D43A859}" type="datetimeFigureOut">
              <a:rPr lang="ru-RU" smtClean="0"/>
              <a:t>05.03.2016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050B5-F1C4-4296-9629-2B9CD3B62F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8A1CA-4343-4A94-9B4A-583D3D43A859}" type="datetimeFigureOut">
              <a:rPr lang="ru-RU" smtClean="0"/>
              <a:t>05.03.2016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050B5-F1C4-4296-9629-2B9CD3B62F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D8A1CA-4343-4A94-9B4A-583D3D43A859}" type="datetimeFigureOut">
              <a:rPr lang="ru-RU" smtClean="0"/>
              <a:t>05.03.2016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050B5-F1C4-4296-9629-2B9CD3B62FA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571480"/>
            <a:ext cx="7772400" cy="1470025"/>
          </a:xfrm>
        </p:spPr>
        <p:txBody>
          <a:bodyPr/>
          <a:lstStyle/>
          <a:p>
            <a:r>
              <a:rPr lang="ru-RU" dirty="0" smtClean="0"/>
              <a:t>Регистрация на портале </a:t>
            </a:r>
            <a:r>
              <a:rPr lang="ru-RU" dirty="0" err="1" smtClean="0"/>
              <a:t>госуслуг</a:t>
            </a:r>
            <a:r>
              <a:rPr lang="ru-RU" dirty="0" smtClean="0"/>
              <a:t> РФ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 строке поиска браузера набираем </a:t>
            </a:r>
            <a:r>
              <a:rPr lang="ru-RU" sz="4900" dirty="0" smtClean="0"/>
              <a:t>ЕСИА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 r="34766" b="45605"/>
          <a:stretch>
            <a:fillRect/>
          </a:stretch>
        </p:blipFill>
        <p:spPr bwMode="auto">
          <a:xfrm>
            <a:off x="428596" y="1428736"/>
            <a:ext cx="7167570" cy="4781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Овал 5"/>
          <p:cNvSpPr/>
          <p:nvPr/>
        </p:nvSpPr>
        <p:spPr>
          <a:xfrm>
            <a:off x="1214414" y="3214686"/>
            <a:ext cx="4429156" cy="128588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643570" y="3357562"/>
            <a:ext cx="314327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Первая ссылка в списке – Портал государственных услуг</a:t>
            </a:r>
            <a:endParaRPr lang="ru-RU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Переходим по первой ссылке – попадаем на окно входа на портал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21094" r="23242" b="16504"/>
          <a:stretch>
            <a:fillRect/>
          </a:stretch>
        </p:blipFill>
        <p:spPr bwMode="auto">
          <a:xfrm>
            <a:off x="785786" y="1500174"/>
            <a:ext cx="4143404" cy="4972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1643042" y="5715016"/>
            <a:ext cx="2786082" cy="50006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572000" y="5214950"/>
            <a:ext cx="37147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Находим ссылку «Зарегистрироваться»</a:t>
            </a:r>
            <a:endParaRPr lang="ru-RU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После перехода попадаем на окно регистрации, в которой необходимо указать: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29124" y="1643050"/>
            <a:ext cx="4114800" cy="4525963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Фамилию</a:t>
            </a:r>
          </a:p>
          <a:p>
            <a:r>
              <a:rPr lang="ru-RU" dirty="0" smtClean="0"/>
              <a:t>Имя</a:t>
            </a:r>
          </a:p>
          <a:p>
            <a:r>
              <a:rPr lang="ru-RU" dirty="0" smtClean="0"/>
              <a:t>Мобильный телефон или адрес электронной почты (</a:t>
            </a:r>
            <a:r>
              <a:rPr lang="ru-RU" dirty="0" smtClean="0">
                <a:solidFill>
                  <a:srgbClr val="FF0000"/>
                </a:solidFill>
              </a:rPr>
              <a:t>в дальнейшем это станет Вашим логином для входа на портал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23143" r="24571" b="11285"/>
          <a:stretch>
            <a:fillRect/>
          </a:stretch>
        </p:blipFill>
        <p:spPr bwMode="auto">
          <a:xfrm>
            <a:off x="357158" y="1785926"/>
            <a:ext cx="3286148" cy="4460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Прямая со стрелкой 5"/>
          <p:cNvCxnSpPr/>
          <p:nvPr/>
        </p:nvCxnSpPr>
        <p:spPr>
          <a:xfrm rot="10800000" flipV="1">
            <a:off x="2285984" y="1928802"/>
            <a:ext cx="2286016" cy="17145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rot="10800000" flipV="1">
            <a:off x="2143108" y="2428868"/>
            <a:ext cx="2428892" cy="16430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10800000" flipV="1">
            <a:off x="2357422" y="3000372"/>
            <a:ext cx="2214578" cy="15716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857224" y="5500702"/>
            <a:ext cx="2286016" cy="7143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3143240" y="5643578"/>
            <a:ext cx="51435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После щелкнуть кнопку Зарегистрироваться</a:t>
            </a:r>
            <a:endParaRPr lang="ru-RU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24609" r="25000" b="15771"/>
          <a:stretch>
            <a:fillRect/>
          </a:stretch>
        </p:blipFill>
        <p:spPr bwMode="auto">
          <a:xfrm>
            <a:off x="214282" y="428604"/>
            <a:ext cx="4357718" cy="5827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00538" y="571480"/>
            <a:ext cx="4686304" cy="5500718"/>
          </a:xfrm>
        </p:spPr>
        <p:txBody>
          <a:bodyPr>
            <a:normAutofit/>
          </a:bodyPr>
          <a:lstStyle/>
          <a:p>
            <a:r>
              <a:rPr lang="ru-RU" dirty="0" smtClean="0"/>
              <a:t>На Ваш телефон или электронную почту придет код, который необходимо ввести в соответствующее поле 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50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dirty="0" smtClean="0"/>
              <a:t>После введения кода и подтверждения Вашего номера произойдет переход на окно создания пароля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6248" y="2374911"/>
            <a:ext cx="4400552" cy="3840171"/>
          </a:xfrm>
        </p:spPr>
        <p:txBody>
          <a:bodyPr>
            <a:noAutofit/>
          </a:bodyPr>
          <a:lstStyle/>
          <a:p>
            <a:r>
              <a:rPr lang="ru-RU" dirty="0" smtClean="0"/>
              <a:t>Пароль это строка, содержащая не менее 8 символов, включая буквы, цифры и специальные символы </a:t>
            </a:r>
            <a:r>
              <a:rPr lang="en-US" dirty="0" smtClean="0"/>
              <a:t>@#!_&amp;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26367" r="27344" b="29688"/>
          <a:stretch>
            <a:fillRect/>
          </a:stretch>
        </p:blipFill>
        <p:spPr bwMode="auto">
          <a:xfrm>
            <a:off x="571472" y="2000240"/>
            <a:ext cx="3292104" cy="4000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366" y="7143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Вы успешно зарегистрированы на портале, теперь необходимо пройти 2 этапа заполнения и проверки личных данных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57686" y="2571744"/>
            <a:ext cx="4471990" cy="371477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На первом этапе необходимо заполнить данные:</a:t>
            </a:r>
          </a:p>
          <a:p>
            <a:r>
              <a:rPr lang="ru-RU" dirty="0" smtClean="0"/>
              <a:t>Паспорт</a:t>
            </a:r>
          </a:p>
          <a:p>
            <a:r>
              <a:rPr lang="ru-RU" dirty="0" smtClean="0"/>
              <a:t>СНИЛС</a:t>
            </a:r>
          </a:p>
          <a:p>
            <a:pPr>
              <a:buNone/>
            </a:pPr>
            <a:r>
              <a:rPr lang="ru-RU" dirty="0" smtClean="0"/>
              <a:t>Щелкнуть кнопку «Продолжить»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l="11719" r="13281" b="3320"/>
          <a:stretch>
            <a:fillRect/>
          </a:stretch>
        </p:blipFill>
        <p:spPr bwMode="auto">
          <a:xfrm>
            <a:off x="357158" y="2500306"/>
            <a:ext cx="3740763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Второй этап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Система проверит правильность ввода данных и действительность документов, после чего Вам будут открыты сервисы портала</a:t>
            </a:r>
            <a:endParaRPr lang="ru-RU" sz="4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165</Words>
  <Application>Microsoft Office PowerPoint</Application>
  <PresentationFormat>Экран (4:3)</PresentationFormat>
  <Paragraphs>20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Регистрация на портале госуслуг РФ</vt:lpstr>
      <vt:lpstr>В строке поиска браузера набираем ЕСИА</vt:lpstr>
      <vt:lpstr>Переходим по первой ссылке – попадаем на окно входа на портал</vt:lpstr>
      <vt:lpstr>После перехода попадаем на окно регистрации, в которой необходимо указать:</vt:lpstr>
      <vt:lpstr>На Ваш телефон или электронную почту придет код, который необходимо ввести в соответствующее поле </vt:lpstr>
      <vt:lpstr>После введения кода и подтверждения Вашего номера произойдет переход на окно создания пароля</vt:lpstr>
      <vt:lpstr>Вы успешно зарегистрированы на портале, теперь необходимо пройти 2 этапа заполнения и проверки личных данных</vt:lpstr>
      <vt:lpstr>Второй этап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Регистрация на портале госуслуг РФ</dc:title>
  <dc:creator>Учитель</dc:creator>
  <cp:lastModifiedBy>user</cp:lastModifiedBy>
  <cp:revision>5</cp:revision>
  <dcterms:created xsi:type="dcterms:W3CDTF">2016-03-05T04:21:16Z</dcterms:created>
  <dcterms:modified xsi:type="dcterms:W3CDTF">2016-03-05T05:53:09Z</dcterms:modified>
</cp:coreProperties>
</file>